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3" r:id="rId1"/>
  </p:sldMasterIdLst>
  <p:notesMasterIdLst>
    <p:notesMasterId r:id="rId6"/>
  </p:notesMasterIdLst>
  <p:sldIdLst>
    <p:sldId id="256" r:id="rId2"/>
    <p:sldId id="1798" r:id="rId3"/>
    <p:sldId id="1124" r:id="rId4"/>
    <p:sldId id="550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798"/>
            <p14:sldId id="1124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E60B8"/>
    <a:srgbClr val="41719C"/>
    <a:srgbClr val="025249"/>
    <a:srgbClr val="EB544F"/>
    <a:srgbClr val="B58900"/>
    <a:srgbClr val="5EA985"/>
    <a:srgbClr val="D4EBE9"/>
    <a:srgbClr val="5697D5"/>
    <a:srgbClr val="508AC1"/>
    <a:srgbClr val="57B9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878"/>
    <p:restoredTop sz="96853" autoAdjust="0"/>
  </p:normalViewPr>
  <p:slideViewPr>
    <p:cSldViewPr snapToGrid="0" snapToObjects="1">
      <p:cViewPr varScale="1">
        <p:scale>
          <a:sx n="214" d="100"/>
          <a:sy n="214" d="100"/>
        </p:scale>
        <p:origin x="392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14.11.24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75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119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693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487409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339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745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3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11/14/24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381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11/14/24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505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11/14/24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93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83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204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11/14/24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25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51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69D94B9-821B-9ABC-01C1-EC812BCF1D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20138" y="-80920"/>
            <a:ext cx="10364138" cy="6477587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A6130755-6EE5-CDB7-A0A9-1471739736E9}"/>
              </a:ext>
            </a:extLst>
          </p:cNvPr>
          <p:cNvSpPr/>
          <p:nvPr/>
        </p:nvSpPr>
        <p:spPr>
          <a:xfrm>
            <a:off x="16744" y="-2152"/>
            <a:ext cx="9349779" cy="4550833"/>
          </a:xfrm>
          <a:prstGeom prst="rect">
            <a:avLst/>
          </a:prstGeom>
          <a:solidFill>
            <a:schemeClr val="bg1">
              <a:alpha val="2185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4550833"/>
            <a:ext cx="9412165" cy="619745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27256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ct </a:t>
            </a:r>
            <a:r>
              <a:rPr lang="de-DE" sz="1050" spc="60" dirty="0" err="1">
                <a:solidFill>
                  <a:srgbClr val="D4EBE9"/>
                </a:solidFill>
              </a:rPr>
              <a:t>webdev</a:t>
            </a:r>
            <a:r>
              <a:rPr lang="de-DE" sz="1050" spc="60" dirty="0">
                <a:solidFill>
                  <a:srgbClr val="D4EBE9"/>
                </a:solidFill>
              </a:rPr>
              <a:t> 2024 | Cologne, </a:t>
            </a:r>
            <a:r>
              <a:rPr lang="de-DE" sz="1050" spc="60" dirty="0" err="1">
                <a:solidFill>
                  <a:srgbClr val="D4EBE9"/>
                </a:solidFill>
              </a:rPr>
              <a:t>november</a:t>
            </a:r>
            <a:r>
              <a:rPr lang="de-DE" sz="1050" spc="60" dirty="0">
                <a:solidFill>
                  <a:srgbClr val="D4EBE9"/>
                </a:solidFill>
              </a:rPr>
              <a:t> 14. 2024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1911908" y="439972"/>
            <a:ext cx="745461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 err="1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9000" b="1" dirty="0">
              <a:ln>
                <a:solidFill>
                  <a:schemeClr val="bg1">
                    <a:lumMod val="75000"/>
                  </a:schemeClr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2421468" y="4167182"/>
            <a:ext cx="6406346" cy="293096"/>
          </a:xfrm>
          <a:prstGeom prst="rect">
            <a:avLst/>
          </a:prstGeom>
          <a:solidFill>
            <a:schemeClr val="accent1">
              <a:lumMod val="40000"/>
              <a:lumOff val="60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450"/>
              </a:spcBef>
            </a:pPr>
            <a:r>
              <a:rPr lang="de-DE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Source-Code (GitHub): </a:t>
            </a:r>
            <a:r>
              <a:rPr lang="de-DE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23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typescript.schule</a:t>
            </a:r>
            <a:r>
              <a:rPr lang="de-DE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/ctwebdev-2024</a:t>
            </a:r>
            <a:endParaRPr lang="de-DE" sz="3200" b="1" spc="23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FF1E91E1-0815-D668-B8FB-6B7828964A9D}"/>
              </a:ext>
            </a:extLst>
          </p:cNvPr>
          <p:cNvSpPr/>
          <p:nvPr/>
        </p:nvSpPr>
        <p:spPr>
          <a:xfrm>
            <a:off x="3223610" y="1620710"/>
            <a:ext cx="557704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800" b="1" dirty="0" err="1">
                <a:ln w="0">
                  <a:solidFill>
                    <a:srgbClr val="0070C0"/>
                  </a:solidFill>
                </a:ln>
                <a:solidFill>
                  <a:srgbClr val="C00000"/>
                </a:solidFill>
                <a:latin typeface="Montserrat" charset="0"/>
              </a:rPr>
              <a:t>Advanced</a:t>
            </a:r>
            <a:endParaRPr lang="de-DE" sz="5400" b="1" dirty="0">
              <a:ln w="0">
                <a:solidFill>
                  <a:srgbClr val="0070C0"/>
                </a:solidFill>
              </a:ln>
              <a:solidFill>
                <a:srgbClr val="C00000"/>
              </a:solidFill>
              <a:latin typeface="Montserrat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D4DF713-46E6-B199-C993-909913A43985}"/>
              </a:ext>
            </a:extLst>
          </p:cNvPr>
          <p:cNvSpPr/>
          <p:nvPr/>
        </p:nvSpPr>
        <p:spPr>
          <a:xfrm>
            <a:off x="4521198" y="2934468"/>
            <a:ext cx="157979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2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of</a:t>
            </a:r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32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the</a:t>
            </a:r>
            <a:endParaRPr lang="de-DE" sz="4000" b="1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931702F-42CA-8BE6-B79E-91BF4C027001}"/>
              </a:ext>
            </a:extLst>
          </p:cNvPr>
          <p:cNvSpPr/>
          <p:nvPr/>
        </p:nvSpPr>
        <p:spPr>
          <a:xfrm>
            <a:off x="4600919" y="2334856"/>
            <a:ext cx="442538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b="1" dirty="0" err="1">
                <a:ln w="0">
                  <a:solidFill>
                    <a:srgbClr val="025249"/>
                  </a:solidFill>
                </a:ln>
                <a:solidFill>
                  <a:srgbClr val="5EA985"/>
                </a:solidFill>
                <a:latin typeface="Montserrat" charset="0"/>
              </a:rPr>
              <a:t>features</a:t>
            </a:r>
            <a:r>
              <a:rPr lang="de-DE" sz="40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025249"/>
                </a:solidFill>
                <a:latin typeface="Montserrat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F2ADA9CA-DD2D-0ECB-4B3E-69FD5592C7E9}"/>
              </a:ext>
            </a:extLst>
          </p:cNvPr>
          <p:cNvSpPr/>
          <p:nvPr/>
        </p:nvSpPr>
        <p:spPr>
          <a:xfrm>
            <a:off x="3792511" y="3238094"/>
            <a:ext cx="500814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 err="1">
                <a:ln w="0">
                  <a:solidFill>
                    <a:srgbClr val="025249"/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Typesystem</a:t>
            </a:r>
            <a:endParaRPr lang="de-DE" sz="4800" b="1" dirty="0">
              <a:ln w="0">
                <a:solidFill>
                  <a:srgbClr val="025249"/>
                </a:solidFill>
              </a:ln>
              <a:solidFill>
                <a:srgbClr val="B5890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A8E2E05-CA71-47A7-2E08-833287B64D45}"/>
              </a:ext>
            </a:extLst>
          </p:cNvPr>
          <p:cNvSpPr txBox="1"/>
          <p:nvPr/>
        </p:nvSpPr>
        <p:spPr>
          <a:xfrm>
            <a:off x="3099359" y="63606"/>
            <a:ext cx="2823678" cy="523220"/>
          </a:xfrm>
          <a:prstGeom prst="rect">
            <a:avLst/>
          </a:prstGeom>
          <a:solidFill>
            <a:schemeClr val="accent1">
              <a:lumMod val="40000"/>
              <a:lumOff val="60000"/>
              <a:alpha val="51012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de-DE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5E0D2EE-6D0C-39D1-E56F-E6D6074D0C04}"/>
              </a:ext>
            </a:extLst>
          </p:cNvPr>
          <p:cNvSpPr txBox="1"/>
          <p:nvPr/>
        </p:nvSpPr>
        <p:spPr>
          <a:xfrm>
            <a:off x="6070345" y="155939"/>
            <a:ext cx="2464055" cy="338554"/>
          </a:xfrm>
          <a:prstGeom prst="rect">
            <a:avLst/>
          </a:prstGeom>
          <a:solidFill>
            <a:schemeClr val="accent1">
              <a:lumMod val="40000"/>
              <a:lumOff val="60000"/>
              <a:alpha val="51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just"/>
            <a:r>
              <a:rPr lang="de-DE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rPr>
              <a:t>nilshartmann.net</a:t>
            </a:r>
            <a:endParaRPr lang="de-DE" sz="1600" b="1" dirty="0">
              <a:solidFill>
                <a:schemeClr val="tx1">
                  <a:lumMod val="65000"/>
                  <a:lumOff val="35000"/>
                </a:schemeClr>
              </a:solidFill>
              <a:latin typeface="Source Sans Pro SemiBold" panose="020B0503030403020204" pitchFamily="34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Freelance Software Developer, </a:t>
            </a:r>
            <a:r>
              <a:rPr lang="de-DE" sz="22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Trainer </a:t>
            </a:r>
            <a:r>
              <a:rPr lang="de-DE" sz="22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66426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3395761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77D6-98D1-D33C-E89D-626D5EA40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Live Coding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A081C6A-C248-C5EB-8B12-C21D30F8BE01}"/>
              </a:ext>
            </a:extLst>
          </p:cNvPr>
          <p:cNvSpPr txBox="1"/>
          <p:nvPr/>
        </p:nvSpPr>
        <p:spPr>
          <a:xfrm>
            <a:off x="390374" y="339714"/>
            <a:ext cx="8643721" cy="429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200" b="1" u="sng" dirty="0">
                <a:solidFill>
                  <a:srgbClr val="41719C"/>
                </a:solidFill>
              </a:rPr>
              <a:t>Source code</a:t>
            </a:r>
          </a:p>
          <a:p>
            <a:endParaRPr lang="de-DE" sz="100" dirty="0"/>
          </a:p>
          <a:p>
            <a:endParaRPr lang="de-DE" dirty="0"/>
          </a:p>
          <a:p>
            <a:pPr algn="ctr"/>
            <a:r>
              <a:rPr lang="de-DE" sz="2400" b="1" dirty="0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de-DE" sz="2400" b="1" dirty="0" err="1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typescript.schule</a:t>
            </a:r>
            <a:r>
              <a:rPr lang="de-DE" sz="2400" b="1" dirty="0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/ctwebdev-2024 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pPr algn="ctr"/>
            <a:endParaRPr lang="de-DE" dirty="0"/>
          </a:p>
          <a:p>
            <a:pPr algn="ctr"/>
            <a:r>
              <a:rPr lang="de-DE" dirty="0"/>
              <a:t>👉 I will </a:t>
            </a:r>
            <a:r>
              <a:rPr lang="de-DE" dirty="0" err="1"/>
              <a:t>commit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code </a:t>
            </a:r>
            <a:r>
              <a:rPr lang="de-DE" dirty="0" err="1"/>
              <a:t>that</a:t>
            </a:r>
            <a:r>
              <a:rPr lang="de-DE" dirty="0"/>
              <a:t> I </a:t>
            </a:r>
            <a:r>
              <a:rPr lang="de-DE" dirty="0" err="1"/>
              <a:t>write</a:t>
            </a:r>
            <a:r>
              <a:rPr lang="de-DE" dirty="0"/>
              <a:t> </a:t>
            </a:r>
            <a:r>
              <a:rPr lang="de-DE" dirty="0" err="1"/>
              <a:t>during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session</a:t>
            </a:r>
            <a:r>
              <a:rPr lang="de-DE" dirty="0"/>
              <a:t> </a:t>
            </a:r>
            <a:r>
              <a:rPr lang="de-DE" dirty="0" err="1"/>
              <a:t>later</a:t>
            </a:r>
            <a:endParaRPr lang="de-DE" dirty="0"/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492094B-FA79-8AFF-ADE5-5C873D3F35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0" y="1708314"/>
            <a:ext cx="2175658" cy="217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956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1553766" y="4179755"/>
            <a:ext cx="6036469" cy="481542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35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4622552"/>
            <a:ext cx="9144000" cy="481542"/>
          </a:xfrm>
        </p:spPr>
        <p:txBody>
          <a:bodyPr/>
          <a:lstStyle/>
          <a:p>
            <a:r>
              <a:rPr lang="de-DE" spc="49" dirty="0"/>
              <a:t>HTTPS://NILSHARTMANN.NET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0" y="532147"/>
            <a:ext cx="9144000" cy="27057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Thanks</a:t>
            </a:r>
            <a:r>
              <a:rPr lang="de-DE" sz="48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a </a:t>
            </a:r>
            <a:r>
              <a:rPr lang="de-DE" sz="48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lot</a:t>
            </a:r>
            <a:endParaRPr lang="de-DE" sz="4800" b="1" dirty="0">
              <a:solidFill>
                <a:srgbClr val="B04532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  <a:p>
            <a:pPr algn="ctr"/>
            <a:endParaRPr lang="de-DE" sz="1000" b="1" dirty="0">
              <a:solidFill>
                <a:srgbClr val="B04532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  <a:p>
            <a:pPr algn="ctr"/>
            <a:r>
              <a:rPr lang="de-DE" sz="4800" b="1" dirty="0">
                <a:solidFill>
                  <a:srgbClr val="025249"/>
                </a:solidFill>
                <a:latin typeface="Source Sans Pro" panose="020B0503030403020204" pitchFamily="34" charset="77"/>
              </a:rPr>
              <a:t>and...</a:t>
            </a:r>
          </a:p>
          <a:p>
            <a:pPr algn="ctr"/>
            <a:endParaRPr lang="de-DE" sz="1000" b="1" dirty="0">
              <a:solidFill>
                <a:srgbClr val="B04532"/>
              </a:solidFill>
              <a:latin typeface="Source Sans Pro" panose="020B0503030403020204" pitchFamily="34" charset="77"/>
            </a:endParaRPr>
          </a:p>
          <a:p>
            <a:pPr algn="ctr"/>
            <a:r>
              <a:rPr lang="de-DE" sz="48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happy </a:t>
            </a:r>
            <a:r>
              <a:rPr lang="de-DE" sz="4800" b="1" dirty="0" err="1">
                <a:solidFill>
                  <a:srgbClr val="9E60B8"/>
                </a:solidFill>
                <a:latin typeface="Source Sans Pro" panose="020B0503030403020204" pitchFamily="34" charset="77"/>
              </a:rPr>
              <a:t>typ'ing</a:t>
            </a:r>
            <a:r>
              <a:rPr lang="de-DE" sz="4800" b="1" dirty="0">
                <a:solidFill>
                  <a:srgbClr val="9E60B8"/>
                </a:solidFill>
                <a:latin typeface="Source Sans Pro" panose="020B0503030403020204" pitchFamily="34" charset="77"/>
              </a:rPr>
              <a:t>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0" y="3182542"/>
            <a:ext cx="9144000" cy="8270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32" dirty="0">
                <a:solidFill>
                  <a:srgbClr val="025249"/>
                </a:solidFill>
              </a:rPr>
              <a:t>Source-Code (GitHub): </a:t>
            </a:r>
            <a:r>
              <a:rPr lang="de-DE" sz="1800" b="1" spc="32" dirty="0">
                <a:solidFill>
                  <a:srgbClr val="41719C"/>
                </a:solidFill>
              </a:rPr>
              <a:t>https://</a:t>
            </a:r>
            <a:r>
              <a:rPr lang="de-DE" b="1" spc="32" dirty="0" err="1">
                <a:solidFill>
                  <a:srgbClr val="41719C"/>
                </a:solidFill>
              </a:rPr>
              <a:t>typescript</a:t>
            </a:r>
            <a:r>
              <a:rPr lang="de-DE" sz="1800" b="1" spc="32" dirty="0" err="1">
                <a:solidFill>
                  <a:srgbClr val="41719C"/>
                </a:solidFill>
              </a:rPr>
              <a:t>.schule</a:t>
            </a:r>
            <a:r>
              <a:rPr lang="de-DE" sz="1800" b="1" spc="32" dirty="0">
                <a:solidFill>
                  <a:srgbClr val="41719C"/>
                </a:solidFill>
              </a:rPr>
              <a:t>/ctwebdev-2024</a:t>
            </a: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128</Words>
  <Application>Microsoft Macintosh PowerPoint</Application>
  <PresentationFormat>Bildschirmpräsentation (16:9)</PresentationFormat>
  <Paragraphs>40</Paragraphs>
  <Slides>4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12" baseType="lpstr">
      <vt:lpstr>Arial</vt:lpstr>
      <vt:lpstr>Calibri</vt:lpstr>
      <vt:lpstr>Calibri Light</vt:lpstr>
      <vt:lpstr>Courier New</vt:lpstr>
      <vt:lpstr>Montserrat</vt:lpstr>
      <vt:lpstr>Source Sans Pro</vt:lpstr>
      <vt:lpstr>Source Sans Pro SemiBold</vt:lpstr>
      <vt:lpstr>Office</vt:lpstr>
      <vt:lpstr>ct webdev 2024 | Cologne, november 14. 2024 | @nilshartmann</vt:lpstr>
      <vt:lpstr>https://nilshartmann.net</vt:lpstr>
      <vt:lpstr>Live Coding</vt:lpstr>
      <vt:lpstr>HTTPS://NILSHARTMANN.NET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1227</cp:revision>
  <cp:lastPrinted>2019-09-03T13:49:24Z</cp:lastPrinted>
  <dcterms:created xsi:type="dcterms:W3CDTF">2016-03-28T15:59:53Z</dcterms:created>
  <dcterms:modified xsi:type="dcterms:W3CDTF">2024-11-14T06:55:12Z</dcterms:modified>
</cp:coreProperties>
</file>